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DEC19A-ABA8-46F4-BAF0-240075586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8CDC1-A277-45F5-898C-25B50CC1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7B85C-FD84-4810-A8FB-E64409E41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2567"/>
            <a:ext cx="8897332" cy="125224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63438-3DA7-491D-B9A2-39186217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94810"/>
            <a:ext cx="8897332" cy="5878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AC0A5-B157-4ED0-86C4-2BCB537F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F1595-0C39-4AD1-9E74-7F3A825D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F824-64D2-4C3E-A102-38E8CB52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6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6A89-1D62-428D-BA31-78B6D3F5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34805-D7B6-4583-8AF3-2DCBC43D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AADCA-8FFA-4BD0-9D81-E154DCF7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E41A8-308D-42AA-99BC-EDAC693F9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2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956EDE-26D8-4241-A0AC-C4A457BBC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5603E-6193-475E-B72A-FB1AD6A45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3" y="5140747"/>
            <a:ext cx="8544068" cy="11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202874-60A7-4774-91A1-00CEADF5A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4B80B-0575-4EE9-B17C-D8DB6415E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3" y="5092109"/>
            <a:ext cx="6199702" cy="812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3DBF9-5B0D-420C-8A96-2202E52F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84" y="6149136"/>
            <a:ext cx="4428519" cy="4616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8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3BAE-FD24-4759-B7C3-27AB87CC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ED4F-B75D-4EBF-8010-BC2E69A2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E6F84-36E4-4E62-AC56-49234123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E838-50D4-4A5C-AAA5-DE197DB2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986D-F351-41C1-8D22-AF4998D2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3BAE-FD24-4759-B7C3-27AB87CC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ED4F-B75D-4EBF-8010-BC2E69A2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E6F84-36E4-4E62-AC56-49234123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E838-50D4-4A5C-AAA5-DE197DB2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986D-F351-41C1-8D22-AF4998D2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560C9-5FD8-46AA-88C7-428ECF92B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col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F57B-CDA3-48A2-9AAE-20B9F8BB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C4E15-85D8-4540-9623-28C0916C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5CC2F-CE83-4787-9F9A-E0C1E12A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962A2-5C4D-4D70-BA90-B276BF3C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836E-485A-42D3-B1BB-79E1E72F3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2" y="1625602"/>
            <a:ext cx="11379197" cy="51138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D8646-64A6-4E8C-B5C8-0FA834E57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540CC2-E542-4210-9B52-1E73EA081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128" y="1011241"/>
            <a:ext cx="11379197" cy="4948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51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ol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F57B-CDA3-48A2-9AAE-20B9F8BB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C4E15-85D8-4540-9623-28C0916C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5CC2F-CE83-4787-9F9A-E0C1E12A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962A2-5C4D-4D70-BA90-B276BF3C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836E-485A-42D3-B1BB-79E1E72F3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902" y="1625602"/>
            <a:ext cx="11379197" cy="51138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D8646-64A6-4E8C-B5C8-0FA834E57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540CC2-E542-4210-9B52-1E73EA081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128" y="1011241"/>
            <a:ext cx="11379197" cy="49481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1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EC8F-27B0-47BF-B645-2450E479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06B51-2AFD-4179-B214-62F66C01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8D0A8-3AE6-47F0-9D01-7AA5EE1E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A5186-B6FA-4A1D-9900-1C77A986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350D1-F925-4F75-B05D-9042CB177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6A89-1D62-428D-BA31-78B6D3F5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9C26-C5DE-4BD4-9592-E34C307C07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34805-D7B6-4583-8AF3-2DCBC43D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AADCA-8FFA-4BD0-9D81-E154DCF7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3C7-3947-4C0D-99DC-766AD14D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FA475-4E25-4CE7-A7B9-EA76C9C1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6" y="197175"/>
            <a:ext cx="11379973" cy="81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114A4-5C0F-418C-AC90-46E56963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26" y="1150776"/>
            <a:ext cx="11379973" cy="536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54EB-9BD7-4059-AF7C-FBE11AA1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30878"/>
            <a:ext cx="2743200" cy="2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9C26-C5DE-4BD4-9592-E34C307C07A5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CE2E-5D12-4707-8C60-892A098F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30878"/>
            <a:ext cx="4114800" cy="2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74E5-0972-4FE8-AC57-6D3202DA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30878"/>
            <a:ext cx="2743200" cy="227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C3C7-3947-4C0D-99DC-766AD14DC4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70876-8FA7-4765-B52C-33535305185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12" y="6219554"/>
            <a:ext cx="2575088" cy="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5" r:id="rId6"/>
    <p:sldLayoutId id="2147483666" r:id="rId7"/>
    <p:sldLayoutId id="2147483676" r:id="rId8"/>
    <p:sldLayoutId id="2147483683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F986-A6EE-8A98-EFD5-2D54104B5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DED89-7F1E-B962-BA4A-2F853840E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AB8A-71D8-3B17-4C7E-9A562B1D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977B-A175-6409-8222-04BFFC27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2834"/>
      </p:ext>
    </p:extLst>
  </p:cSld>
  <p:clrMapOvr>
    <a:masterClrMapping/>
  </p:clrMapOvr>
</p:sld>
</file>

<file path=ppt/theme/theme1.xml><?xml version="1.0" encoding="utf-8"?>
<a:theme xmlns:a="http://schemas.openxmlformats.org/drawingml/2006/main" name="5_RNI-04-2019-A">
  <a:themeElements>
    <a:clrScheme name="RNI_04-21">
      <a:dk1>
        <a:srgbClr val="000000"/>
      </a:dk1>
      <a:lt1>
        <a:sysClr val="window" lastClr="FFFFFF"/>
      </a:lt1>
      <a:dk2>
        <a:srgbClr val="002855"/>
      </a:dk2>
      <a:lt2>
        <a:srgbClr val="D8D8D8"/>
      </a:lt2>
      <a:accent1>
        <a:srgbClr val="002855"/>
      </a:accent1>
      <a:accent2>
        <a:srgbClr val="EAAA00"/>
      </a:accent2>
      <a:accent3>
        <a:srgbClr val="6E6259"/>
      </a:accent3>
      <a:accent4>
        <a:srgbClr val="BFB8AF"/>
      </a:accent4>
      <a:accent5>
        <a:srgbClr val="005EB8"/>
      </a:accent5>
      <a:accent6>
        <a:srgbClr val="527F33"/>
      </a:accent6>
      <a:hlink>
        <a:srgbClr val="8DCCCF"/>
      </a:hlink>
      <a:folHlink>
        <a:srgbClr val="827BA9"/>
      </a:folHlink>
    </a:clrScheme>
    <a:fontScheme name="Custom 12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A02B7E-ED6C-4406-8C58-01C2A8BE9614}" vid="{98D5B34F-2F95-4156-8E3E-434300FF53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eccab461-5c3b-4dc5-b7ae-b095313a5ed2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D651DA29ED04596C307013142A9CE" ma:contentTypeVersion="17" ma:contentTypeDescription="Create a new document." ma:contentTypeScope="" ma:versionID="ed4a3c39e29cffdd91e6dbd248218945">
  <xsd:schema xmlns:xsd="http://www.w3.org/2001/XMLSchema" xmlns:xs="http://www.w3.org/2001/XMLSchema" xmlns:p="http://schemas.microsoft.com/office/2006/metadata/properties" xmlns:ns1="http://schemas.microsoft.com/sharepoint/v3" xmlns:ns3="eccab461-5c3b-4dc5-b7ae-b095313a5ed2" xmlns:ns4="7d057dd8-793d-4cd6-87b5-9303939bbd36" targetNamespace="http://schemas.microsoft.com/office/2006/metadata/properties" ma:root="true" ma:fieldsID="d697b8e06f5b6b1b89e5cf43f86ccc24" ns1:_="" ns3:_="" ns4:_="">
    <xsd:import namespace="http://schemas.microsoft.com/sharepoint/v3"/>
    <xsd:import namespace="eccab461-5c3b-4dc5-b7ae-b095313a5ed2"/>
    <xsd:import namespace="7d057dd8-793d-4cd6-87b5-9303939bbd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ab461-5c3b-4dc5-b7ae-b095313a5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7dd8-793d-4cd6-87b5-9303939bbd3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497D3-965B-403C-ADC5-62E1852A80E2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d057dd8-793d-4cd6-87b5-9303939bbd36"/>
    <ds:schemaRef ds:uri="http://schemas.microsoft.com/sharepoint/v3"/>
    <ds:schemaRef ds:uri="http://schemas.microsoft.com/office/infopath/2007/PartnerControls"/>
    <ds:schemaRef ds:uri="eccab461-5c3b-4dc5-b7ae-b095313a5e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1A0F15-9194-472A-B872-B2ACA87F90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23B65-5992-4A46-AAD6-B004D188A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cab461-5c3b-4dc5-b7ae-b095313a5ed2"/>
    <ds:schemaRef ds:uri="7d057dd8-793d-4cd6-87b5-9303939bb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Constantia</vt:lpstr>
      <vt:lpstr>5_RNI-04-2019-A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Finomore, Victor</dc:creator>
  <cp:lastModifiedBy>Finomore, Victor</cp:lastModifiedBy>
  <cp:revision>3</cp:revision>
  <dcterms:created xsi:type="dcterms:W3CDTF">2023-07-03T15:26:59Z</dcterms:created>
  <dcterms:modified xsi:type="dcterms:W3CDTF">2023-08-15T19:20:16Z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0x010100071D651DA29ED04596C307013142A9CE</vt:lpwstr>
  </property>
</Properties>
</file>